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hutQpyBCNT4yeM7/Y8K+aa8Jqw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4"/>
          <p:cNvSpPr txBox="1"/>
          <p:nvPr>
            <p:ph type="title"/>
          </p:nvPr>
        </p:nvSpPr>
        <p:spPr>
          <a:xfrm>
            <a:off x="838200" y="1099595"/>
            <a:ext cx="10515600" cy="3692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/>
          <p:nvPr>
            <p:ph type="title"/>
          </p:nvPr>
        </p:nvSpPr>
        <p:spPr>
          <a:xfrm>
            <a:off x="838200" y="1099595"/>
            <a:ext cx="10515600" cy="3692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type="title"/>
          </p:nvPr>
        </p:nvSpPr>
        <p:spPr>
          <a:xfrm>
            <a:off x="838200" y="1099595"/>
            <a:ext cx="10515600" cy="3692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ntent Layout">
  <p:cSld name="5_Content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5"/>
          <p:cNvSpPr txBox="1"/>
          <p:nvPr>
            <p:ph type="title"/>
          </p:nvPr>
        </p:nvSpPr>
        <p:spPr>
          <a:xfrm>
            <a:off x="838200" y="1099595"/>
            <a:ext cx="10515600" cy="3692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/>
          <p:nvPr>
            <p:ph type="title"/>
          </p:nvPr>
        </p:nvSpPr>
        <p:spPr>
          <a:xfrm>
            <a:off x="838200" y="1099595"/>
            <a:ext cx="10515600" cy="3692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g">
  <p:cSld name="Frog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Layout">
  <p:cSld name="1_Content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idx="1" type="body"/>
          </p:nvPr>
        </p:nvSpPr>
        <p:spPr>
          <a:xfrm>
            <a:off x="838200" y="2057119"/>
            <a:ext cx="10515600" cy="3545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None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C2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/>
          <p:nvPr>
            <p:ph type="title"/>
          </p:nvPr>
        </p:nvSpPr>
        <p:spPr>
          <a:xfrm>
            <a:off x="838200" y="1099595"/>
            <a:ext cx="10515600" cy="3692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838200" y="1099595"/>
            <a:ext cx="10515600" cy="3692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/>
          <p:nvPr>
            <p:ph type="title"/>
          </p:nvPr>
        </p:nvSpPr>
        <p:spPr>
          <a:xfrm>
            <a:off x="838200" y="1099595"/>
            <a:ext cx="10515600" cy="3692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/>
          <p:nvPr>
            <p:ph type="title"/>
          </p:nvPr>
        </p:nvSpPr>
        <p:spPr>
          <a:xfrm>
            <a:off x="838200" y="1099595"/>
            <a:ext cx="10515600" cy="3692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C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79C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26.jpg"/><Relationship Id="rId5" Type="http://schemas.openxmlformats.org/officeDocument/2006/relationships/image" Target="../media/image18.jpg"/><Relationship Id="rId6" Type="http://schemas.openxmlformats.org/officeDocument/2006/relationships/image" Target="../media/image17.png"/><Relationship Id="rId7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23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5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/>
          <p:nvPr/>
        </p:nvSpPr>
        <p:spPr>
          <a:xfrm>
            <a:off x="3848375" y="3865825"/>
            <a:ext cx="41640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  <a:r>
              <a:rPr b="0" i="0" lang="en-US" sz="6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Play</a:t>
            </a:r>
            <a:endParaRPr sz="6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8504" y="767053"/>
            <a:ext cx="3024336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"/>
          <p:cNvSpPr txBox="1"/>
          <p:nvPr/>
        </p:nvSpPr>
        <p:spPr>
          <a:xfrm>
            <a:off x="4342440" y="4855234"/>
            <a:ext cx="3291395" cy="501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b="0" lang="en-US" sz="240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Games based revision</a:t>
            </a:r>
            <a:endParaRPr/>
          </a:p>
        </p:txBody>
      </p:sp>
      <p:sp>
        <p:nvSpPr>
          <p:cNvPr id="38" name="Google Shape;38;p1"/>
          <p:cNvSpPr txBox="1"/>
          <p:nvPr/>
        </p:nvSpPr>
        <p:spPr>
          <a:xfrm>
            <a:off x="9420517" y="6189453"/>
            <a:ext cx="2509809" cy="501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b="0" lang="en-US" sz="240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www.frogplay.net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/>
          <p:nvPr/>
        </p:nvSpPr>
        <p:spPr>
          <a:xfrm>
            <a:off x="457200" y="1223194"/>
            <a:ext cx="6096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 to 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www.frogplay.net </a:t>
            </a: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login!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</a:rPr>
              <a:t>So…</a:t>
            </a:r>
            <a:endParaRPr/>
          </a:p>
        </p:txBody>
      </p:sp>
      <p:sp>
        <p:nvSpPr>
          <p:cNvPr id="133" name="Google Shape;133;p10"/>
          <p:cNvSpPr txBox="1"/>
          <p:nvPr/>
        </p:nvSpPr>
        <p:spPr>
          <a:xfrm>
            <a:off x="457200" y="4376896"/>
            <a:ext cx="76200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at the end of lessons / topic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for homework (set by your teachers)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to revise for exams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to build your own knowledge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for fun!!!</a:t>
            </a:r>
            <a:endParaRPr/>
          </a:p>
          <a:p>
            <a:pPr indent="-1905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computer&#10;&#10;Description generated with very high confidence" id="134" name="Google Shape;1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0730" y="1877929"/>
            <a:ext cx="3832800" cy="2038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generated with very high confidence" id="135" name="Google Shape;13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3785" y="1879283"/>
            <a:ext cx="3642399" cy="203732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0"/>
          <p:cNvSpPr txBox="1"/>
          <p:nvPr/>
        </p:nvSpPr>
        <p:spPr>
          <a:xfrm>
            <a:off x="9420517" y="6189453"/>
            <a:ext cx="2509809" cy="501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www.frogplay.net</a:t>
            </a:r>
            <a:endParaRPr/>
          </a:p>
        </p:txBody>
      </p:sp>
      <p:sp>
        <p:nvSpPr>
          <p:cNvPr id="137" name="Google Shape;137;p10"/>
          <p:cNvSpPr/>
          <p:nvPr/>
        </p:nvSpPr>
        <p:spPr>
          <a:xfrm>
            <a:off x="5715000" y="5443696"/>
            <a:ext cx="838200" cy="659924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sp>
        <p:nvSpPr>
          <p:cNvPr id="143" name="Google Shape;143;p11"/>
          <p:cNvSpPr txBox="1"/>
          <p:nvPr/>
        </p:nvSpPr>
        <p:spPr>
          <a:xfrm>
            <a:off x="1419225" y="1600200"/>
            <a:ext cx="72675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1"/>
          <p:cNvSpPr txBox="1"/>
          <p:nvPr/>
        </p:nvSpPr>
        <p:spPr>
          <a:xfrm>
            <a:off x="457200" y="2286000"/>
            <a:ext cx="10410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Your School ID is:			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Your Username format is:		forenamesurname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r>
              <a:rPr i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eg johnsmith</a:t>
            </a:r>
            <a:endParaRPr i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Your password format is:		DOB – ddmmyyyy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r>
              <a:rPr i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eg 01062006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						</a:t>
            </a:r>
            <a:endParaRPr i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11"/>
          <p:cNvGrpSpPr/>
          <p:nvPr/>
        </p:nvGrpSpPr>
        <p:grpSpPr>
          <a:xfrm>
            <a:off x="8959665" y="2102519"/>
            <a:ext cx="2573205" cy="3140037"/>
            <a:chOff x="9096825" y="1736759"/>
            <a:chExt cx="2573205" cy="3140037"/>
          </a:xfrm>
        </p:grpSpPr>
        <p:sp>
          <p:nvSpPr>
            <p:cNvPr id="146" name="Google Shape;146;p11"/>
            <p:cNvSpPr txBox="1"/>
            <p:nvPr/>
          </p:nvSpPr>
          <p:spPr>
            <a:xfrm>
              <a:off x="9096825" y="3953466"/>
              <a:ext cx="2573205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FrogPlay</a:t>
              </a:r>
              <a:endParaRPr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7" name="Google Shape;147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56845" y="1736759"/>
              <a:ext cx="2276008" cy="23843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Google Shape;148;p11"/>
          <p:cNvSpPr/>
          <p:nvPr/>
        </p:nvSpPr>
        <p:spPr>
          <a:xfrm>
            <a:off x="457200" y="1455003"/>
            <a:ext cx="6096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 to 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www.frogplay.net </a:t>
            </a: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login!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2"/>
          <p:cNvGrpSpPr/>
          <p:nvPr/>
        </p:nvGrpSpPr>
        <p:grpSpPr>
          <a:xfrm>
            <a:off x="8686800" y="3523043"/>
            <a:ext cx="3291395" cy="3122202"/>
            <a:chOff x="8686800" y="3523043"/>
            <a:chExt cx="3291395" cy="3122202"/>
          </a:xfrm>
        </p:grpSpPr>
        <p:sp>
          <p:nvSpPr>
            <p:cNvPr id="154" name="Google Shape;154;p12"/>
            <p:cNvSpPr txBox="1"/>
            <p:nvPr/>
          </p:nvSpPr>
          <p:spPr>
            <a:xfrm>
              <a:off x="9216201" y="5484497"/>
              <a:ext cx="2232595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FrogPlay</a:t>
              </a:r>
              <a:endPara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5" name="Google Shape;155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16201" y="3523043"/>
              <a:ext cx="2053210" cy="21509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12"/>
            <p:cNvSpPr txBox="1"/>
            <p:nvPr/>
          </p:nvSpPr>
          <p:spPr>
            <a:xfrm>
              <a:off x="8686800" y="6143475"/>
              <a:ext cx="3291395" cy="501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Arial"/>
                </a:rPr>
                <a:t>Games based revision</a:t>
              </a:r>
              <a:endParaRPr/>
            </a:p>
          </p:txBody>
        </p:sp>
      </p:grpSp>
      <p:sp>
        <p:nvSpPr>
          <p:cNvPr id="157" name="Google Shape;157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</a:rPr>
              <a:t>Proven to raise results…</a:t>
            </a:r>
            <a:endParaRPr/>
          </a:p>
        </p:txBody>
      </p:sp>
      <p:sp>
        <p:nvSpPr>
          <p:cNvPr id="158" name="Google Shape;158;p12"/>
          <p:cNvSpPr txBox="1"/>
          <p:nvPr/>
        </p:nvSpPr>
        <p:spPr>
          <a:xfrm>
            <a:off x="457200" y="1710733"/>
            <a:ext cx="9237970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Impact Report:</a:t>
            </a:r>
            <a:b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Average results improvement 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8.6% 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 an academic year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Average results for users spending 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hour per week - 13.5%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your tool…use it!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/>
          <p:nvPr/>
        </p:nvSpPr>
        <p:spPr>
          <a:xfrm>
            <a:off x="410818" y="551787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FrogPlay?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 txBox="1"/>
          <p:nvPr/>
        </p:nvSpPr>
        <p:spPr>
          <a:xfrm>
            <a:off x="410818" y="1637061"/>
            <a:ext cx="11430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FrogPlay is a </a:t>
            </a: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games 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based </a:t>
            </a: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revision 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/>
          </a:p>
        </p:txBody>
      </p:sp>
      <p:sp>
        <p:nvSpPr>
          <p:cNvPr id="45" name="Google Shape;45;p2"/>
          <p:cNvSpPr txBox="1"/>
          <p:nvPr/>
        </p:nvSpPr>
        <p:spPr>
          <a:xfrm>
            <a:off x="2994660" y="2538829"/>
            <a:ext cx="8730908" cy="154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…helping you 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your revision, study, knowledge building, assessment and exam practice</a:t>
            </a:r>
            <a:endParaRPr/>
          </a:p>
        </p:txBody>
      </p:sp>
      <p:sp>
        <p:nvSpPr>
          <p:cNvPr id="46" name="Google Shape;46;p2"/>
          <p:cNvSpPr txBox="1"/>
          <p:nvPr/>
        </p:nvSpPr>
        <p:spPr>
          <a:xfrm>
            <a:off x="5172368" y="3585438"/>
            <a:ext cx="6553200" cy="655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…helping you </a:t>
            </a: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achieve!</a:t>
            </a:r>
            <a:endParaRPr/>
          </a:p>
        </p:txBody>
      </p:sp>
      <p:sp>
        <p:nvSpPr>
          <p:cNvPr id="47" name="Google Shape;47;p2"/>
          <p:cNvSpPr txBox="1"/>
          <p:nvPr/>
        </p:nvSpPr>
        <p:spPr>
          <a:xfrm>
            <a:off x="9420517" y="6189453"/>
            <a:ext cx="2509809" cy="501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www.frogplay.net</a:t>
            </a:r>
            <a:endParaRPr/>
          </a:p>
        </p:txBody>
      </p:sp>
      <p:pic>
        <p:nvPicPr>
          <p:cNvPr id="48" name="Google Shape;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818" y="3554263"/>
            <a:ext cx="6331879" cy="313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/>
          <p:nvPr/>
        </p:nvSpPr>
        <p:spPr>
          <a:xfrm>
            <a:off x="410818" y="551787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Proven to raise results</a:t>
            </a:r>
            <a:endParaRPr/>
          </a:p>
        </p:txBody>
      </p:sp>
      <p:sp>
        <p:nvSpPr>
          <p:cNvPr id="54" name="Google Shape;54;p3"/>
          <p:cNvSpPr txBox="1"/>
          <p:nvPr/>
        </p:nvSpPr>
        <p:spPr>
          <a:xfrm>
            <a:off x="410820" y="1601542"/>
            <a:ext cx="9237970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Impact Report:</a:t>
            </a:r>
            <a:b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Average results improvement 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8.6% 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 an academic year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Average results for users spending 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hour per week - 13.5%</a:t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6791617" y="3543849"/>
            <a:ext cx="52578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size of 202,515 learners, between 5 and 16 years old</a:t>
            </a:r>
            <a:endParaRPr/>
          </a:p>
        </p:txBody>
      </p:sp>
      <p:sp>
        <p:nvSpPr>
          <p:cNvPr id="56" name="Google Shape;56;p3"/>
          <p:cNvSpPr txBox="1"/>
          <p:nvPr/>
        </p:nvSpPr>
        <p:spPr>
          <a:xfrm>
            <a:off x="9420517" y="6189453"/>
            <a:ext cx="2509809" cy="501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www.frogplay.net</a:t>
            </a:r>
            <a:endParaRPr/>
          </a:p>
        </p:txBody>
      </p:sp>
      <p:pic>
        <p:nvPicPr>
          <p:cNvPr descr="Raise-results.png" id="57" name="Google Shape;5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921" y="3851626"/>
            <a:ext cx="4917884" cy="3026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/>
          <p:nvPr/>
        </p:nvSpPr>
        <p:spPr>
          <a:xfrm>
            <a:off x="410818" y="551787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revision tool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 txBox="1"/>
          <p:nvPr/>
        </p:nvSpPr>
        <p:spPr>
          <a:xfrm>
            <a:off x="658573" y="1582483"/>
            <a:ext cx="11012966" cy="2333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FrogPlay gives you </a:t>
            </a: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ownership </a:t>
            </a: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your environment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personalise the look and feel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 an avatar to represent you in the games, leaderboards and with buddies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choose what, when and how to revise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see your achievements (and be rewarded!)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clearly see your areas in need of improvement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 txBox="1"/>
          <p:nvPr/>
        </p:nvSpPr>
        <p:spPr>
          <a:xfrm>
            <a:off x="9420517" y="6189453"/>
            <a:ext cx="2509809" cy="501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www.frogplay.net</a:t>
            </a:r>
            <a:endParaRPr/>
          </a:p>
        </p:txBody>
      </p:sp>
      <p:pic>
        <p:nvPicPr>
          <p:cNvPr id="65" name="Google Shape;6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336" y="4261929"/>
            <a:ext cx="1846612" cy="187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0137" y="4261929"/>
            <a:ext cx="2995013" cy="187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34770" y="4261929"/>
            <a:ext cx="4636769" cy="187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/>
          <p:nvPr/>
        </p:nvSpPr>
        <p:spPr>
          <a:xfrm>
            <a:off x="410818" y="551787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does it work?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"/>
          <p:cNvSpPr txBox="1"/>
          <p:nvPr/>
        </p:nvSpPr>
        <p:spPr>
          <a:xfrm>
            <a:off x="410818" y="1626077"/>
            <a:ext cx="11390118" cy="737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build knowledge and understanding through interactive tasks</a:t>
            </a:r>
            <a:endParaRPr/>
          </a:p>
        </p:txBody>
      </p:sp>
      <p:sp>
        <p:nvSpPr>
          <p:cNvPr id="74" name="Google Shape;74;p5"/>
          <p:cNvSpPr txBox="1"/>
          <p:nvPr/>
        </p:nvSpPr>
        <p:spPr>
          <a:xfrm>
            <a:off x="410818" y="2539762"/>
            <a:ext cx="6553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Answer curriculum linked questions:</a:t>
            </a:r>
            <a:endParaRPr/>
          </a:p>
          <a:p>
            <a:pPr indent="-342900" lvl="0" marL="342900" marR="0" rtl="0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"/>
          <p:cNvSpPr txBox="1"/>
          <p:nvPr/>
        </p:nvSpPr>
        <p:spPr>
          <a:xfrm>
            <a:off x="9420517" y="6189453"/>
            <a:ext cx="2509809" cy="501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www.frogplay.net</a:t>
            </a:r>
            <a:endParaRPr/>
          </a:p>
        </p:txBody>
      </p:sp>
      <p:pic>
        <p:nvPicPr>
          <p:cNvPr descr="A close up of a keyboard&#10;&#10;Description generated with high confidence" id="76" name="Google Shape;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0717" y="3275346"/>
            <a:ext cx="4144704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generated with high confidence" id="77" name="Google Shape;7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8748" y="3275346"/>
            <a:ext cx="4144704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/>
          <p:nvPr/>
        </p:nvSpPr>
        <p:spPr>
          <a:xfrm>
            <a:off x="9420517" y="6189453"/>
            <a:ext cx="2509809" cy="501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www.frogplay.net</a:t>
            </a:r>
            <a:endParaRPr/>
          </a:p>
        </p:txBody>
      </p:sp>
      <p:sp>
        <p:nvSpPr>
          <p:cNvPr id="83" name="Google Shape;83;p6"/>
          <p:cNvSpPr txBox="1"/>
          <p:nvPr/>
        </p:nvSpPr>
        <p:spPr>
          <a:xfrm>
            <a:off x="410818" y="1600200"/>
            <a:ext cx="11099192" cy="537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Answer questions correctly to improve your chance of success in the games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"/>
          <p:cNvSpPr txBox="1"/>
          <p:nvPr/>
        </p:nvSpPr>
        <p:spPr>
          <a:xfrm>
            <a:off x="7829550" y="2315852"/>
            <a:ext cx="436245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Can you get in the worldwide league top 10?</a:t>
            </a:r>
            <a:endParaRPr/>
          </a:p>
        </p:txBody>
      </p:sp>
      <p:sp>
        <p:nvSpPr>
          <p:cNvPr id="85" name="Google Shape;85;p6"/>
          <p:cNvSpPr txBox="1"/>
          <p:nvPr/>
        </p:nvSpPr>
        <p:spPr>
          <a:xfrm>
            <a:off x="341221" y="3922062"/>
            <a:ext cx="6553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Play the game (choosing from over 100):</a:t>
            </a:r>
            <a:endParaRPr/>
          </a:p>
          <a:p>
            <a:pPr indent="-342900" lvl="0" marL="342900" marR="0" rtl="0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410818" y="551787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does it work?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video game&#10;&#10;Description generated with high confidence" id="87" name="Google Shape;8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1178" y="2685740"/>
            <a:ext cx="3227070" cy="1797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creenshot&#10;&#10;Description generated with very high confidence" id="88" name="Google Shape;8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4388" y="4726808"/>
            <a:ext cx="2409660" cy="1427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 shot of a computer&#10;&#10;Description generated with high confidence" id="89" name="Google Shape;8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9551" y="4726809"/>
            <a:ext cx="2395208" cy="1427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rass&#10;&#10;Description generated with very high confidence" id="90" name="Google Shape;9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84439" y="4726809"/>
            <a:ext cx="2245483" cy="1405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0818" y="4726809"/>
            <a:ext cx="1873992" cy="140549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6"/>
          <p:cNvSpPr/>
          <p:nvPr/>
        </p:nvSpPr>
        <p:spPr>
          <a:xfrm>
            <a:off x="7235235" y="3300284"/>
            <a:ext cx="1188630" cy="118863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gradFill>
            <a:gsLst>
              <a:gs pos="0">
                <a:srgbClr val="47B5E8"/>
              </a:gs>
              <a:gs pos="50000">
                <a:srgbClr val="00B0EA"/>
              </a:gs>
              <a:gs pos="100000">
                <a:srgbClr val="00A0D8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/>
          <p:nvPr/>
        </p:nvSpPr>
        <p:spPr>
          <a:xfrm>
            <a:off x="410818" y="551787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does it work?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7"/>
          <p:cNvSpPr txBox="1"/>
          <p:nvPr/>
        </p:nvSpPr>
        <p:spPr>
          <a:xfrm>
            <a:off x="410818" y="1558881"/>
            <a:ext cx="11316362" cy="1081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7"/>
          <p:cNvSpPr txBox="1"/>
          <p:nvPr/>
        </p:nvSpPr>
        <p:spPr>
          <a:xfrm>
            <a:off x="9420517" y="6189453"/>
            <a:ext cx="2509809" cy="501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www.frogplay.net</a:t>
            </a:r>
            <a:endParaRPr/>
          </a:p>
        </p:txBody>
      </p:sp>
      <p:pic>
        <p:nvPicPr>
          <p:cNvPr id="100" name="Google Shape;10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47" y="3361596"/>
            <a:ext cx="3845713" cy="181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1164" y="3361596"/>
            <a:ext cx="3455073" cy="181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54808" y="3361595"/>
            <a:ext cx="3645508" cy="1819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/>
          <p:nvPr/>
        </p:nvSpPr>
        <p:spPr>
          <a:xfrm>
            <a:off x="475588" y="1600200"/>
            <a:ext cx="11454738" cy="71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Celebrate success, tackle weak knowledge areas and see your progress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475588" y="2643796"/>
            <a:ext cx="6553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See the results:</a:t>
            </a:r>
            <a:endParaRPr/>
          </a:p>
          <a:p>
            <a:pPr indent="-342900" lvl="0" marL="342900" marR="0" rtl="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</a:rPr>
              <a:t>Watch the video</a:t>
            </a:r>
            <a:endParaRPr/>
          </a:p>
        </p:txBody>
      </p:sp>
      <p:sp>
        <p:nvSpPr>
          <p:cNvPr id="110" name="Google Shape;110;p8"/>
          <p:cNvSpPr txBox="1"/>
          <p:nvPr/>
        </p:nvSpPr>
        <p:spPr>
          <a:xfrm>
            <a:off x="9420517" y="6189453"/>
            <a:ext cx="2509809" cy="501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www.frogplay.net</a:t>
            </a:r>
            <a:endParaRPr/>
          </a:p>
        </p:txBody>
      </p:sp>
      <p:sp>
        <p:nvSpPr>
          <p:cNvPr id="111" name="Google Shape;111;p8"/>
          <p:cNvSpPr txBox="1"/>
          <p:nvPr/>
        </p:nvSpPr>
        <p:spPr>
          <a:xfrm>
            <a:off x="410818" y="1681013"/>
            <a:ext cx="5635652" cy="4759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Watch the short videos recorded by teachers to help you improve English and Mathematics and then retry the quiz to see your improved knowledge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12" name="Google Shape;11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2575" y="4225553"/>
            <a:ext cx="46196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8"/>
          <p:cNvSpPr/>
          <p:nvPr/>
        </p:nvSpPr>
        <p:spPr>
          <a:xfrm>
            <a:off x="5875110" y="3249235"/>
            <a:ext cx="811440" cy="81144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gradFill>
            <a:gsLst>
              <a:gs pos="0">
                <a:srgbClr val="47B5E8"/>
              </a:gs>
              <a:gs pos="50000">
                <a:srgbClr val="00B0EA"/>
              </a:gs>
              <a:gs pos="100000">
                <a:srgbClr val="00A0D8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2280" y="1681013"/>
            <a:ext cx="4834890" cy="3211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/>
          <p:nvPr/>
        </p:nvSpPr>
        <p:spPr>
          <a:xfrm>
            <a:off x="9420517" y="6189453"/>
            <a:ext cx="2509809" cy="501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www.frogplay.net</a:t>
            </a:r>
            <a:endParaRPr/>
          </a:p>
        </p:txBody>
      </p:sp>
      <p:sp>
        <p:nvSpPr>
          <p:cNvPr id="120" name="Google Shape;12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</a:rPr>
              <a:t>Anytime, Anywhere…</a:t>
            </a:r>
            <a:endParaRPr/>
          </a:p>
        </p:txBody>
      </p:sp>
      <p:sp>
        <p:nvSpPr>
          <p:cNvPr id="121" name="Google Shape;121;p9"/>
          <p:cNvSpPr txBox="1"/>
          <p:nvPr/>
        </p:nvSpPr>
        <p:spPr>
          <a:xfrm>
            <a:off x="3159436" y="2388643"/>
            <a:ext cx="8229600" cy="2183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FrogPlay works best if you </a:t>
            </a: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it often!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Available on any internet enabled device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(even your mobile!!!)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22" name="Google Shape;122;p9"/>
          <p:cNvPicPr preferRelativeResize="0"/>
          <p:nvPr/>
        </p:nvPicPr>
        <p:blipFill rotWithShape="1">
          <a:blip r:embed="rId3">
            <a:alphaModFix/>
          </a:blip>
          <a:srcRect b="0" l="24182" r="0" t="0"/>
          <a:stretch/>
        </p:blipFill>
        <p:spPr>
          <a:xfrm>
            <a:off x="320040" y="1245642"/>
            <a:ext cx="3213418" cy="4238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generated with very high confidence" id="123" name="Google Shape;12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711" y="2096708"/>
            <a:ext cx="1391461" cy="24749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9"/>
          <p:cNvGrpSpPr/>
          <p:nvPr/>
        </p:nvGrpSpPr>
        <p:grpSpPr>
          <a:xfrm>
            <a:off x="1414304" y="2280919"/>
            <a:ext cx="4238308" cy="4238308"/>
            <a:chOff x="1414304" y="2388642"/>
            <a:chExt cx="4238308" cy="4238308"/>
          </a:xfrm>
        </p:grpSpPr>
        <p:pic>
          <p:nvPicPr>
            <p:cNvPr id="125" name="Google Shape;125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14304" y="2388642"/>
              <a:ext cx="4238308" cy="4238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screenshot of a cell phone&#10;&#10;Description generated with very high confidence" id="126" name="Google Shape;126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774129" y="3173865"/>
              <a:ext cx="1410197" cy="250827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og Theme">
  <a:themeElements>
    <a:clrScheme name="Frog Colours">
      <a:dk1>
        <a:srgbClr val="7F7F7F"/>
      </a:dk1>
      <a:lt1>
        <a:srgbClr val="FFFFFF"/>
      </a:lt1>
      <a:dk2>
        <a:srgbClr val="262626"/>
      </a:dk2>
      <a:lt2>
        <a:srgbClr val="E7E6E6"/>
      </a:lt2>
      <a:accent1>
        <a:srgbClr val="00ABDF"/>
      </a:accent1>
      <a:accent2>
        <a:srgbClr val="002D6A"/>
      </a:accent2>
      <a:accent3>
        <a:srgbClr val="E20177"/>
      </a:accent3>
      <a:accent4>
        <a:srgbClr val="D31245"/>
      </a:accent4>
      <a:accent5>
        <a:srgbClr val="FFC425"/>
      </a:accent5>
      <a:accent6>
        <a:srgbClr val="45B948"/>
      </a:accent6>
      <a:hlink>
        <a:srgbClr val="0563C1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2014-03-18T15:41:07Z</dcterms:created>
  <dc:creator>Sam Oxley</dc:creator>
</cp:coreProperties>
</file>